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9601200" cy="12801600" type="A3"/>
  <p:notesSz cx="6797675" cy="9928225"/>
  <p:defaultTextStyle>
    <a:defPPr>
      <a:defRPr lang="en-US"/>
    </a:defPPr>
    <a:lvl1pPr marL="0" algn="l" defTabSz="1279183" rtl="0" eaLnBrk="1" latinLnBrk="0" hangingPunct="1">
      <a:defRPr sz="2500" kern="1200">
        <a:solidFill>
          <a:schemeClr val="tx1"/>
        </a:solidFill>
        <a:latin typeface="+mn-lt"/>
        <a:ea typeface="+mn-ea"/>
        <a:cs typeface="+mn-cs"/>
      </a:defRPr>
    </a:lvl1pPr>
    <a:lvl2pPr marL="639593" algn="l" defTabSz="1279183" rtl="0" eaLnBrk="1" latinLnBrk="0" hangingPunct="1">
      <a:defRPr sz="2500" kern="1200">
        <a:solidFill>
          <a:schemeClr val="tx1"/>
        </a:solidFill>
        <a:latin typeface="+mn-lt"/>
        <a:ea typeface="+mn-ea"/>
        <a:cs typeface="+mn-cs"/>
      </a:defRPr>
    </a:lvl2pPr>
    <a:lvl3pPr marL="1279183" algn="l" defTabSz="1279183" rtl="0" eaLnBrk="1" latinLnBrk="0" hangingPunct="1">
      <a:defRPr sz="2500" kern="1200">
        <a:solidFill>
          <a:schemeClr val="tx1"/>
        </a:solidFill>
        <a:latin typeface="+mn-lt"/>
        <a:ea typeface="+mn-ea"/>
        <a:cs typeface="+mn-cs"/>
      </a:defRPr>
    </a:lvl3pPr>
    <a:lvl4pPr marL="1918776" algn="l" defTabSz="1279183" rtl="0" eaLnBrk="1" latinLnBrk="0" hangingPunct="1">
      <a:defRPr sz="2500" kern="1200">
        <a:solidFill>
          <a:schemeClr val="tx1"/>
        </a:solidFill>
        <a:latin typeface="+mn-lt"/>
        <a:ea typeface="+mn-ea"/>
        <a:cs typeface="+mn-cs"/>
      </a:defRPr>
    </a:lvl4pPr>
    <a:lvl5pPr marL="2558368" algn="l" defTabSz="1279183" rtl="0" eaLnBrk="1" latinLnBrk="0" hangingPunct="1">
      <a:defRPr sz="2500" kern="1200">
        <a:solidFill>
          <a:schemeClr val="tx1"/>
        </a:solidFill>
        <a:latin typeface="+mn-lt"/>
        <a:ea typeface="+mn-ea"/>
        <a:cs typeface="+mn-cs"/>
      </a:defRPr>
    </a:lvl5pPr>
    <a:lvl6pPr marL="3197958" algn="l" defTabSz="1279183" rtl="0" eaLnBrk="1" latinLnBrk="0" hangingPunct="1">
      <a:defRPr sz="2500" kern="1200">
        <a:solidFill>
          <a:schemeClr val="tx1"/>
        </a:solidFill>
        <a:latin typeface="+mn-lt"/>
        <a:ea typeface="+mn-ea"/>
        <a:cs typeface="+mn-cs"/>
      </a:defRPr>
    </a:lvl6pPr>
    <a:lvl7pPr marL="3837553" algn="l" defTabSz="1279183" rtl="0" eaLnBrk="1" latinLnBrk="0" hangingPunct="1">
      <a:defRPr sz="2500" kern="1200">
        <a:solidFill>
          <a:schemeClr val="tx1"/>
        </a:solidFill>
        <a:latin typeface="+mn-lt"/>
        <a:ea typeface="+mn-ea"/>
        <a:cs typeface="+mn-cs"/>
      </a:defRPr>
    </a:lvl7pPr>
    <a:lvl8pPr marL="4477142" algn="l" defTabSz="1279183" rtl="0" eaLnBrk="1" latinLnBrk="0" hangingPunct="1">
      <a:defRPr sz="2500" kern="1200">
        <a:solidFill>
          <a:schemeClr val="tx1"/>
        </a:solidFill>
        <a:latin typeface="+mn-lt"/>
        <a:ea typeface="+mn-ea"/>
        <a:cs typeface="+mn-cs"/>
      </a:defRPr>
    </a:lvl8pPr>
    <a:lvl9pPr marL="5116735" algn="l" defTabSz="1279183"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0" userDrawn="1">
          <p15:clr>
            <a:srgbClr val="A4A3A4"/>
          </p15:clr>
        </p15:guide>
        <p15:guide id="3" orient="horz" pos="4032">
          <p15:clr>
            <a:srgbClr val="A4A3A4"/>
          </p15:clr>
        </p15:guide>
        <p15:guide id="4"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1" d="100"/>
          <a:sy n="91" d="100"/>
        </p:scale>
        <p:origin x="-2952" y="1992"/>
      </p:cViewPr>
      <p:guideLst>
        <p:guide orient="horz" pos="3120"/>
        <p:guide orient="horz" pos="4032"/>
        <p:guide pos="2160"/>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2" y="0"/>
            <a:ext cx="9601199" cy="9586137"/>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2" name="Title 1"/>
          <p:cNvSpPr>
            <a:spLocks noGrp="1"/>
          </p:cNvSpPr>
          <p:nvPr>
            <p:ph type="ctrTitle"/>
          </p:nvPr>
        </p:nvSpPr>
        <p:spPr>
          <a:xfrm>
            <a:off x="720090" y="6264250"/>
            <a:ext cx="8481060" cy="3123590"/>
          </a:xfrm>
        </p:spPr>
        <p:txBody>
          <a:bodyPr vert="horz" lIns="197119" tIns="0" rIns="98560" bIns="0" rtlCol="0" anchor="t">
            <a:normAutofit/>
            <a:scene3d>
              <a:camera prst="orthographicFront"/>
              <a:lightRig rig="threePt" dir="t">
                <a:rot lat="0" lon="0" rev="4800000"/>
              </a:lightRig>
            </a:scene3d>
            <a:sp3d prstMaterial="matte">
              <a:bevelT w="50800" h="10160"/>
            </a:sp3d>
          </a:bodyPr>
          <a:lstStyle>
            <a:lvl1pPr algn="l">
              <a:defRPr sz="6500" b="1"/>
            </a:lvl1pPr>
            <a:extLst/>
          </a:lstStyle>
          <a:p>
            <a:r>
              <a:rPr kumimoji="0" lang="en-US"/>
              <a:t>Click to edit Master title style</a:t>
            </a:r>
          </a:p>
        </p:txBody>
      </p:sp>
      <p:sp>
        <p:nvSpPr>
          <p:cNvPr id="3" name="Subtitle 2"/>
          <p:cNvSpPr>
            <a:spLocks noGrp="1"/>
          </p:cNvSpPr>
          <p:nvPr>
            <p:ph type="subTitle" idx="1"/>
          </p:nvPr>
        </p:nvSpPr>
        <p:spPr>
          <a:xfrm>
            <a:off x="720090" y="3413760"/>
            <a:ext cx="8481060" cy="2799283"/>
          </a:xfrm>
        </p:spPr>
        <p:txBody>
          <a:bodyPr lIns="256254" tIns="0" rIns="98560" bIns="0" anchor="b"/>
          <a:lstStyle>
            <a:lvl1pPr marL="0" indent="0" algn="l">
              <a:buNone/>
              <a:defRPr sz="2700">
                <a:solidFill>
                  <a:srgbClr val="FFFFFF"/>
                </a:solidFill>
              </a:defRPr>
            </a:lvl1pPr>
            <a:lvl2pPr marL="632062" indent="0" algn="ctr">
              <a:buNone/>
              <a:defRPr>
                <a:solidFill>
                  <a:schemeClr val="tx1">
                    <a:tint val="75000"/>
                  </a:schemeClr>
                </a:solidFill>
              </a:defRPr>
            </a:lvl2pPr>
            <a:lvl3pPr marL="1264124" indent="0" algn="ctr">
              <a:buNone/>
              <a:defRPr>
                <a:solidFill>
                  <a:schemeClr val="tx1">
                    <a:tint val="75000"/>
                  </a:schemeClr>
                </a:solidFill>
              </a:defRPr>
            </a:lvl3pPr>
            <a:lvl4pPr marL="1896186" indent="0" algn="ctr">
              <a:buNone/>
              <a:defRPr>
                <a:solidFill>
                  <a:schemeClr val="tx1">
                    <a:tint val="75000"/>
                  </a:schemeClr>
                </a:solidFill>
              </a:defRPr>
            </a:lvl4pPr>
            <a:lvl5pPr marL="2528248" indent="0" algn="ctr">
              <a:buNone/>
              <a:defRPr>
                <a:solidFill>
                  <a:schemeClr val="tx1">
                    <a:tint val="75000"/>
                  </a:schemeClr>
                </a:solidFill>
              </a:defRPr>
            </a:lvl5pPr>
            <a:lvl6pPr marL="3160309" indent="0" algn="ctr">
              <a:buNone/>
              <a:defRPr>
                <a:solidFill>
                  <a:schemeClr val="tx1">
                    <a:tint val="75000"/>
                  </a:schemeClr>
                </a:solidFill>
              </a:defRPr>
            </a:lvl6pPr>
            <a:lvl7pPr marL="3792371" indent="0" algn="ctr">
              <a:buNone/>
              <a:defRPr>
                <a:solidFill>
                  <a:schemeClr val="tx1">
                    <a:tint val="75000"/>
                  </a:schemeClr>
                </a:solidFill>
              </a:defRPr>
            </a:lvl7pPr>
            <a:lvl8pPr marL="4424433" indent="0" algn="ctr">
              <a:buNone/>
              <a:defRPr>
                <a:solidFill>
                  <a:schemeClr val="tx1">
                    <a:tint val="75000"/>
                  </a:schemeClr>
                </a:solidFill>
              </a:defRPr>
            </a:lvl8pPr>
            <a:lvl9pPr marL="5056495"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450C3-2192-4548-8F07-092F4D79E13E}" type="slidenum">
              <a:rPr lang="en-IN" smtClean="0"/>
              <a:pPr/>
              <a:t>‹#›</a:t>
            </a:fld>
            <a:endParaRPr lang="en-IN"/>
          </a:p>
        </p:txBody>
      </p:sp>
      <p:sp>
        <p:nvSpPr>
          <p:cNvPr id="10" name="Rectangle 9"/>
          <p:cNvSpPr/>
          <p:nvPr/>
        </p:nvSpPr>
        <p:spPr bwMode="invGray">
          <a:xfrm>
            <a:off x="0" y="9572891"/>
            <a:ext cx="9601200" cy="85344"/>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928866" y="0"/>
            <a:ext cx="48006" cy="128016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8" name="Rectangle 7"/>
          <p:cNvSpPr/>
          <p:nvPr/>
        </p:nvSpPr>
        <p:spPr bwMode="ltGray">
          <a:xfrm>
            <a:off x="6980072" y="0"/>
            <a:ext cx="2640331" cy="128016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2" name="Vertical Title 1"/>
          <p:cNvSpPr>
            <a:spLocks noGrp="1"/>
          </p:cNvSpPr>
          <p:nvPr>
            <p:ph type="title" orient="vert"/>
          </p:nvPr>
        </p:nvSpPr>
        <p:spPr>
          <a:xfrm>
            <a:off x="7120890" y="512662"/>
            <a:ext cx="2000250" cy="10922846"/>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80060" y="568962"/>
            <a:ext cx="6320790" cy="1092284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5" name="Footer Placeholder 4"/>
          <p:cNvSpPr>
            <a:spLocks noGrp="1"/>
          </p:cNvSpPr>
          <p:nvPr>
            <p:ph type="ftr" sz="quarter" idx="11"/>
          </p:nvPr>
        </p:nvSpPr>
        <p:spPr>
          <a:xfrm>
            <a:off x="2772628" y="11904591"/>
            <a:ext cx="4028224" cy="681566"/>
          </a:xfrm>
        </p:spPr>
        <p:txBody>
          <a:bodyPr/>
          <a:lstStyle/>
          <a:p>
            <a:endParaRPr lang="en-IN"/>
          </a:p>
        </p:txBody>
      </p:sp>
      <p:sp>
        <p:nvSpPr>
          <p:cNvPr id="6" name="Slide Number Placeholder 5"/>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290169"/>
            <a:ext cx="8641080" cy="2338426"/>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601200" cy="4858038"/>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12" name="Rectangle 11"/>
          <p:cNvSpPr/>
          <p:nvPr/>
        </p:nvSpPr>
        <p:spPr bwMode="invGray">
          <a:xfrm>
            <a:off x="0" y="4858038"/>
            <a:ext cx="9601200" cy="85344"/>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2" name="Title 1"/>
          <p:cNvSpPr>
            <a:spLocks noGrp="1"/>
          </p:cNvSpPr>
          <p:nvPr>
            <p:ph type="title"/>
          </p:nvPr>
        </p:nvSpPr>
        <p:spPr>
          <a:xfrm>
            <a:off x="787298" y="221896"/>
            <a:ext cx="8413852" cy="3055315"/>
          </a:xfrm>
        </p:spPr>
        <p:txBody>
          <a:bodyPr vert="horz" lIns="197119" tIns="0" rIns="197119" bIns="0" rtlCol="0" anchor="b">
            <a:normAutofit/>
            <a:scene3d>
              <a:camera prst="orthographicFront"/>
              <a:lightRig rig="threePt" dir="t">
                <a:rot lat="0" lon="0" rev="4800000"/>
              </a:lightRig>
            </a:scene3d>
            <a:sp3d prstMaterial="matte">
              <a:bevelT w="50800" h="10160"/>
            </a:sp3d>
          </a:bodyPr>
          <a:lstStyle>
            <a:lvl1pPr algn="l">
              <a:defRPr sz="6500" b="1" cap="none" baseline="0"/>
            </a:lvl1pPr>
            <a:extLst/>
          </a:lstStyle>
          <a:p>
            <a:r>
              <a:rPr kumimoji="0" lang="en-US"/>
              <a:t>Click to edit Master title style</a:t>
            </a:r>
          </a:p>
        </p:txBody>
      </p:sp>
      <p:sp>
        <p:nvSpPr>
          <p:cNvPr id="3" name="Text Placeholder 2"/>
          <p:cNvSpPr>
            <a:spLocks noGrp="1"/>
          </p:cNvSpPr>
          <p:nvPr>
            <p:ph type="body" idx="1"/>
          </p:nvPr>
        </p:nvSpPr>
        <p:spPr>
          <a:xfrm>
            <a:off x="777697" y="3413760"/>
            <a:ext cx="8423453" cy="1280160"/>
          </a:xfrm>
        </p:spPr>
        <p:txBody>
          <a:bodyPr lIns="315391" tIns="0" rIns="98560" bIns="0" anchor="t"/>
          <a:lstStyle>
            <a:lvl1pPr marL="0" indent="0">
              <a:buNone/>
              <a:defRPr sz="2700">
                <a:solidFill>
                  <a:srgbClr val="FFFFFF"/>
                </a:solidFill>
              </a:defRPr>
            </a:lvl1pPr>
            <a:lvl2pPr marL="632062" indent="0">
              <a:buNone/>
              <a:defRPr sz="2500">
                <a:solidFill>
                  <a:schemeClr val="tx1">
                    <a:tint val="75000"/>
                  </a:schemeClr>
                </a:solidFill>
              </a:defRPr>
            </a:lvl2pPr>
            <a:lvl3pPr marL="1264124" indent="0">
              <a:buNone/>
              <a:defRPr sz="2200">
                <a:solidFill>
                  <a:schemeClr val="tx1">
                    <a:tint val="75000"/>
                  </a:schemeClr>
                </a:solidFill>
              </a:defRPr>
            </a:lvl3pPr>
            <a:lvl4pPr marL="1896186" indent="0">
              <a:buNone/>
              <a:defRPr sz="2000">
                <a:solidFill>
                  <a:schemeClr val="tx1">
                    <a:tint val="75000"/>
                  </a:schemeClr>
                </a:solidFill>
              </a:defRPr>
            </a:lvl4pPr>
            <a:lvl5pPr marL="2528248" indent="0">
              <a:buNone/>
              <a:defRPr sz="2000">
                <a:solidFill>
                  <a:schemeClr val="tx1">
                    <a:tint val="75000"/>
                  </a:schemeClr>
                </a:solidFill>
              </a:defRPr>
            </a:lvl5pPr>
            <a:lvl6pPr marL="3160309" indent="0">
              <a:buNone/>
              <a:defRPr sz="2000">
                <a:solidFill>
                  <a:schemeClr val="tx1">
                    <a:tint val="75000"/>
                  </a:schemeClr>
                </a:solidFill>
              </a:defRPr>
            </a:lvl6pPr>
            <a:lvl7pPr marL="3792371" indent="0">
              <a:buNone/>
              <a:defRPr sz="2000">
                <a:solidFill>
                  <a:schemeClr val="tx1">
                    <a:tint val="75000"/>
                  </a:schemeClr>
                </a:solidFill>
              </a:defRPr>
            </a:lvl7pPr>
            <a:lvl8pPr marL="4424433" indent="0">
              <a:buNone/>
              <a:defRPr sz="2000">
                <a:solidFill>
                  <a:schemeClr val="tx1">
                    <a:tint val="75000"/>
                  </a:schemeClr>
                </a:solidFill>
              </a:defRPr>
            </a:lvl8pPr>
            <a:lvl9pPr marL="5056495" indent="0">
              <a:buNone/>
              <a:defRPr sz="20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80060" y="3311348"/>
            <a:ext cx="4240530" cy="8631123"/>
          </a:xfrm>
        </p:spPr>
        <p:txBody>
          <a:bodyPr lIns="197119"/>
          <a:lstStyle>
            <a:lvl1pPr>
              <a:defRPr sz="3900"/>
            </a:lvl1pPr>
            <a:lvl2pPr>
              <a:defRPr sz="3300"/>
            </a:lvl2pPr>
            <a:lvl3pPr>
              <a:defRPr sz="2700"/>
            </a:lvl3pPr>
            <a:lvl4pPr>
              <a:defRPr sz="2500"/>
            </a:lvl4pPr>
            <a:lvl5pPr>
              <a:defRPr sz="2500"/>
            </a:lvl5pPr>
            <a:lvl6pPr>
              <a:defRPr sz="2500"/>
            </a:lvl6pPr>
            <a:lvl7pPr>
              <a:defRPr sz="2500"/>
            </a:lvl7pPr>
            <a:lvl8pPr>
              <a:defRPr sz="2500"/>
            </a:lvl8pPr>
            <a:lvl9pPr>
              <a:defRPr sz="25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880610" y="3311348"/>
            <a:ext cx="4240530" cy="8631123"/>
          </a:xfrm>
        </p:spPr>
        <p:txBody>
          <a:bodyPr/>
          <a:lstStyle>
            <a:lvl1pPr>
              <a:defRPr sz="3900"/>
            </a:lvl1pPr>
            <a:lvl2pPr>
              <a:defRPr sz="3300"/>
            </a:lvl2pPr>
            <a:lvl3pPr>
              <a:defRPr sz="2700"/>
            </a:lvl3pPr>
            <a:lvl4pPr>
              <a:defRPr sz="2500"/>
            </a:lvl4pPr>
            <a:lvl5pPr>
              <a:defRPr sz="2500"/>
            </a:lvl5pPr>
            <a:lvl6pPr>
              <a:defRPr sz="2500"/>
            </a:lvl6pPr>
            <a:lvl7pPr>
              <a:defRPr sz="2500"/>
            </a:lvl7pPr>
            <a:lvl8pPr>
              <a:defRPr sz="2500"/>
            </a:lvl8pPr>
            <a:lvl9pPr>
              <a:defRPr sz="25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80061" y="3171444"/>
            <a:ext cx="4242197" cy="1335330"/>
          </a:xfrm>
        </p:spPr>
        <p:txBody>
          <a:bodyPr lIns="315391" anchor="ctr"/>
          <a:lstStyle>
            <a:lvl1pPr marL="0" indent="0">
              <a:buNone/>
              <a:defRPr sz="3200" b="1" cap="all" baseline="0"/>
            </a:lvl1pPr>
            <a:lvl2pPr marL="632062" indent="0">
              <a:buNone/>
              <a:defRPr sz="2700" b="1"/>
            </a:lvl2pPr>
            <a:lvl3pPr marL="1264124" indent="0">
              <a:buNone/>
              <a:defRPr sz="2500" b="1"/>
            </a:lvl3pPr>
            <a:lvl4pPr marL="1896186" indent="0">
              <a:buNone/>
              <a:defRPr sz="2200" b="1"/>
            </a:lvl4pPr>
            <a:lvl5pPr marL="2528248" indent="0">
              <a:buNone/>
              <a:defRPr sz="2200" b="1"/>
            </a:lvl5pPr>
            <a:lvl6pPr marL="3160309" indent="0">
              <a:buNone/>
              <a:defRPr sz="2200" b="1"/>
            </a:lvl6pPr>
            <a:lvl7pPr marL="3792371" indent="0">
              <a:buNone/>
              <a:defRPr sz="2200" b="1"/>
            </a:lvl7pPr>
            <a:lvl8pPr marL="4424433" indent="0">
              <a:buNone/>
              <a:defRPr sz="2200" b="1"/>
            </a:lvl8pPr>
            <a:lvl9pPr marL="5056495" indent="0">
              <a:buNone/>
              <a:defRPr sz="22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80061" y="4572422"/>
            <a:ext cx="4242197" cy="7375738"/>
          </a:xfrm>
        </p:spPr>
        <p:txBody>
          <a:bodyPr/>
          <a:lstStyle>
            <a:lvl1pPr>
              <a:defRPr sz="3300"/>
            </a:lvl1pPr>
            <a:lvl2pPr>
              <a:defRPr sz="2700"/>
            </a:lvl2pPr>
            <a:lvl3pPr>
              <a:defRPr sz="2500"/>
            </a:lvl3pPr>
            <a:lvl4pPr>
              <a:defRPr sz="2200"/>
            </a:lvl4pPr>
            <a:lvl5pPr>
              <a:defRPr sz="2200"/>
            </a:lvl5pPr>
            <a:lvl6pPr>
              <a:defRPr sz="2200"/>
            </a:lvl6pPr>
            <a:lvl7pPr>
              <a:defRPr sz="2200"/>
            </a:lvl7pPr>
            <a:lvl8pPr>
              <a:defRPr sz="2200"/>
            </a:lvl8pPr>
            <a:lvl9pPr>
              <a:defRPr sz="22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877278" y="3171444"/>
            <a:ext cx="4243863" cy="1335330"/>
          </a:xfrm>
        </p:spPr>
        <p:txBody>
          <a:bodyPr lIns="315391" anchor="ctr"/>
          <a:lstStyle>
            <a:lvl1pPr marL="0" indent="0">
              <a:buNone/>
              <a:defRPr sz="3200" b="1" cap="all" baseline="0"/>
            </a:lvl1pPr>
            <a:lvl2pPr marL="632062" indent="0">
              <a:buNone/>
              <a:defRPr sz="2700" b="1"/>
            </a:lvl2pPr>
            <a:lvl3pPr marL="1264124" indent="0">
              <a:buNone/>
              <a:defRPr sz="2500" b="1"/>
            </a:lvl3pPr>
            <a:lvl4pPr marL="1896186" indent="0">
              <a:buNone/>
              <a:defRPr sz="2200" b="1"/>
            </a:lvl4pPr>
            <a:lvl5pPr marL="2528248" indent="0">
              <a:buNone/>
              <a:defRPr sz="2200" b="1"/>
            </a:lvl5pPr>
            <a:lvl6pPr marL="3160309" indent="0">
              <a:buNone/>
              <a:defRPr sz="2200" b="1"/>
            </a:lvl6pPr>
            <a:lvl7pPr marL="3792371" indent="0">
              <a:buNone/>
              <a:defRPr sz="2200" b="1"/>
            </a:lvl7pPr>
            <a:lvl8pPr marL="4424433" indent="0">
              <a:buNone/>
              <a:defRPr sz="2200" b="1"/>
            </a:lvl8pPr>
            <a:lvl9pPr marL="5056495" indent="0">
              <a:buNone/>
              <a:defRPr sz="22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877278" y="4572422"/>
            <a:ext cx="4243863" cy="7375738"/>
          </a:xfrm>
        </p:spPr>
        <p:txBody>
          <a:bodyPr/>
          <a:lstStyle>
            <a:lvl1pPr>
              <a:defRPr sz="3300"/>
            </a:lvl1pPr>
            <a:lvl2pPr>
              <a:defRPr sz="2700"/>
            </a:lvl2pPr>
            <a:lvl3pPr>
              <a:defRPr sz="2500"/>
            </a:lvl3pPr>
            <a:lvl4pPr>
              <a:defRPr sz="2200"/>
            </a:lvl4pPr>
            <a:lvl5pPr>
              <a:defRPr sz="2200"/>
            </a:lvl5pPr>
            <a:lvl6pPr>
              <a:defRPr sz="2200"/>
            </a:lvl6pPr>
            <a:lvl7pPr>
              <a:defRPr sz="2200"/>
            </a:lvl7pPr>
            <a:lvl8pPr>
              <a:defRPr sz="2200"/>
            </a:lvl8pPr>
            <a:lvl9pPr>
              <a:defRPr sz="22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F450C3-2192-4548-8F07-092F4D79E13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229" y="284479"/>
            <a:ext cx="2649931" cy="1826362"/>
          </a:xfrm>
        </p:spPr>
        <p:txBody>
          <a:bodyPr vert="horz" lIns="157695" rIns="98560" bIns="0" rtlCol="0" anchor="b">
            <a:normAutofit/>
            <a:sp3d prstMaterial="matte"/>
          </a:bodyPr>
          <a:lstStyle>
            <a:lvl1pPr algn="l">
              <a:defRPr sz="2700" b="0"/>
            </a:lvl1pPr>
            <a:extLst/>
          </a:lstStyle>
          <a:p>
            <a:r>
              <a:rPr kumimoji="0" lang="en-US"/>
              <a:t>Click to edit Master title style</a:t>
            </a:r>
          </a:p>
        </p:txBody>
      </p:sp>
      <p:sp>
        <p:nvSpPr>
          <p:cNvPr id="3" name="Content Placeholder 2"/>
          <p:cNvSpPr>
            <a:spLocks noGrp="1"/>
          </p:cNvSpPr>
          <p:nvPr>
            <p:ph idx="1"/>
          </p:nvPr>
        </p:nvSpPr>
        <p:spPr>
          <a:xfrm>
            <a:off x="3170347" y="3253850"/>
            <a:ext cx="6216673" cy="8509919"/>
          </a:xfrm>
        </p:spPr>
        <p:txBody>
          <a:bodyPr/>
          <a:lstStyle>
            <a:lvl1pPr>
              <a:defRPr sz="4500"/>
            </a:lvl1pPr>
            <a:lvl2pPr>
              <a:defRPr sz="3900"/>
            </a:lvl2pPr>
            <a:lvl3pPr>
              <a:defRPr sz="3300"/>
            </a:lvl3pPr>
            <a:lvl4pPr>
              <a:defRPr sz="2700"/>
            </a:lvl4pPr>
            <a:lvl5pPr>
              <a:defRPr sz="2700"/>
            </a:lvl5pPr>
            <a:lvl6pPr>
              <a:defRPr sz="2700"/>
            </a:lvl6pPr>
            <a:lvl7pPr>
              <a:defRPr sz="2700"/>
            </a:lvl7pPr>
            <a:lvl8pPr>
              <a:defRPr sz="2700"/>
            </a:lvl8pPr>
            <a:lvl9pPr>
              <a:defRPr sz="27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76229" y="3229367"/>
            <a:ext cx="2592324" cy="8534400"/>
          </a:xfrm>
        </p:spPr>
        <p:txBody>
          <a:bodyPr/>
          <a:lstStyle>
            <a:lvl1pPr marL="0" indent="0">
              <a:buNone/>
              <a:defRPr sz="2000"/>
            </a:lvl1pPr>
            <a:lvl2pPr marL="632062" indent="0">
              <a:buNone/>
              <a:defRPr sz="1600"/>
            </a:lvl2pPr>
            <a:lvl3pPr marL="1264124" indent="0">
              <a:buNone/>
              <a:defRPr sz="1400"/>
            </a:lvl3pPr>
            <a:lvl4pPr marL="1896186" indent="0">
              <a:buNone/>
              <a:defRPr sz="1300"/>
            </a:lvl4pPr>
            <a:lvl5pPr marL="2528248" indent="0">
              <a:buNone/>
              <a:defRPr sz="1300"/>
            </a:lvl5pPr>
            <a:lvl6pPr marL="3160309" indent="0">
              <a:buNone/>
              <a:defRPr sz="1300"/>
            </a:lvl6pPr>
            <a:lvl7pPr marL="3792371" indent="0">
              <a:buNone/>
              <a:defRPr sz="1300"/>
            </a:lvl7pPr>
            <a:lvl8pPr marL="4424433" indent="0">
              <a:buNone/>
              <a:defRPr sz="1300"/>
            </a:lvl8pPr>
            <a:lvl9pPr marL="5056495" indent="0">
              <a:buNone/>
              <a:defRPr sz="13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764297-A8A8-4D52-BF2E-4FCEC45D7331}" type="datetimeFigureOut">
              <a:rPr lang="en-IN" smtClean="0"/>
              <a:pPr/>
              <a:t>29-10-2019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F450C3-2192-4548-8F07-092F4D79E13E}" type="slidenum">
              <a:rPr lang="en-IN" smtClean="0"/>
              <a:pPr/>
              <a:t>‹#›</a:t>
            </a:fld>
            <a:endParaRPr lang="en-IN"/>
          </a:p>
        </p:txBody>
      </p:sp>
      <p:sp>
        <p:nvSpPr>
          <p:cNvPr id="12" name="Rectangle 11"/>
          <p:cNvSpPr/>
          <p:nvPr/>
        </p:nvSpPr>
        <p:spPr bwMode="invGray">
          <a:xfrm>
            <a:off x="2998524" y="0"/>
            <a:ext cx="48006" cy="2713939"/>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9" name="Rectangle 8"/>
          <p:cNvSpPr/>
          <p:nvPr/>
        </p:nvSpPr>
        <p:spPr bwMode="invGray">
          <a:xfrm>
            <a:off x="2998524" y="0"/>
            <a:ext cx="48006" cy="2713939"/>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2822" y="290169"/>
            <a:ext cx="2651408" cy="1826362"/>
          </a:xfrm>
        </p:spPr>
        <p:txBody>
          <a:bodyPr lIns="157695" bIns="0" anchor="b">
            <a:sp3d prstMaterial="matte"/>
          </a:bodyPr>
          <a:lstStyle>
            <a:lvl1pPr algn="l">
              <a:defRPr sz="2700" b="0"/>
            </a:lvl1pPr>
            <a:extLst/>
          </a:lstStyle>
          <a:p>
            <a:r>
              <a:rPr kumimoji="0" lang="en-US"/>
              <a:t>Click to edit Master title style</a:t>
            </a:r>
          </a:p>
        </p:txBody>
      </p:sp>
      <p:sp>
        <p:nvSpPr>
          <p:cNvPr id="3" name="Picture Placeholder 2"/>
          <p:cNvSpPr>
            <a:spLocks noGrp="1"/>
          </p:cNvSpPr>
          <p:nvPr>
            <p:ph type="pic" idx="1"/>
          </p:nvPr>
        </p:nvSpPr>
        <p:spPr>
          <a:xfrm>
            <a:off x="3048996" y="2771643"/>
            <a:ext cx="6559767" cy="10029958"/>
          </a:xfrm>
          <a:solidFill>
            <a:schemeClr val="bg2">
              <a:shade val="75000"/>
            </a:schemeClr>
          </a:solidFill>
        </p:spPr>
        <p:txBody>
          <a:bodyPr/>
          <a:lstStyle>
            <a:lvl1pPr marL="0" indent="0">
              <a:buNone/>
              <a:defRPr sz="4500"/>
            </a:lvl1pPr>
            <a:lvl2pPr marL="632062" indent="0">
              <a:buNone/>
              <a:defRPr sz="3900"/>
            </a:lvl2pPr>
            <a:lvl3pPr marL="1264124" indent="0">
              <a:buNone/>
              <a:defRPr sz="3300"/>
            </a:lvl3pPr>
            <a:lvl4pPr marL="1896186" indent="0">
              <a:buNone/>
              <a:defRPr sz="2700"/>
            </a:lvl4pPr>
            <a:lvl5pPr marL="2528248" indent="0">
              <a:buNone/>
              <a:defRPr sz="2700"/>
            </a:lvl5pPr>
            <a:lvl6pPr marL="3160309" indent="0">
              <a:buNone/>
              <a:defRPr sz="2700"/>
            </a:lvl6pPr>
            <a:lvl7pPr marL="3792371" indent="0">
              <a:buNone/>
              <a:defRPr sz="2700"/>
            </a:lvl7pPr>
            <a:lvl8pPr marL="4424433" indent="0">
              <a:buNone/>
              <a:defRPr sz="2700"/>
            </a:lvl8pPr>
            <a:lvl9pPr marL="5056495" indent="0">
              <a:buNone/>
              <a:defRPr sz="27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72822" y="3226003"/>
            <a:ext cx="2592324" cy="8534400"/>
          </a:xfrm>
        </p:spPr>
        <p:txBody>
          <a:bodyPr/>
          <a:lstStyle>
            <a:lvl1pPr marL="0" indent="0">
              <a:buNone/>
              <a:defRPr sz="2000"/>
            </a:lvl1pPr>
            <a:lvl2pPr marL="632062" indent="0">
              <a:buNone/>
              <a:defRPr sz="1600"/>
            </a:lvl2pPr>
            <a:lvl3pPr marL="1264124" indent="0">
              <a:buNone/>
              <a:defRPr sz="1400"/>
            </a:lvl3pPr>
            <a:lvl4pPr marL="1896186" indent="0">
              <a:buNone/>
              <a:defRPr sz="1300"/>
            </a:lvl4pPr>
            <a:lvl5pPr marL="2528248" indent="0">
              <a:buNone/>
              <a:defRPr sz="1300"/>
            </a:lvl5pPr>
            <a:lvl6pPr marL="3160309" indent="0">
              <a:buNone/>
              <a:defRPr sz="1300"/>
            </a:lvl6pPr>
            <a:lvl7pPr marL="3792371" indent="0">
              <a:buNone/>
              <a:defRPr sz="1300"/>
            </a:lvl7pPr>
            <a:lvl8pPr marL="4424433" indent="0">
              <a:buNone/>
              <a:defRPr sz="1300"/>
            </a:lvl8pPr>
            <a:lvl9pPr marL="5056495" indent="0">
              <a:buNone/>
              <a:defRPr sz="13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72822" y="2184806"/>
            <a:ext cx="2649931" cy="375514"/>
          </a:xfrm>
        </p:spPr>
        <p:txBody>
          <a:bodyPr/>
          <a:lstStyle/>
          <a:p>
            <a:fld id="{DF764297-A8A8-4D52-BF2E-4FCEC45D7331}" type="datetimeFigureOut">
              <a:rPr lang="en-IN" smtClean="0"/>
              <a:pPr/>
              <a:t>29-10-2019</a:t>
            </a:fld>
            <a:endParaRPr lang="en-IN"/>
          </a:p>
        </p:txBody>
      </p:sp>
      <p:sp>
        <p:nvSpPr>
          <p:cNvPr id="11" name="Rectangle 10"/>
          <p:cNvSpPr/>
          <p:nvPr/>
        </p:nvSpPr>
        <p:spPr>
          <a:xfrm>
            <a:off x="2998524" y="0"/>
            <a:ext cx="48006" cy="128016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9" name="Rectangle 8"/>
          <p:cNvSpPr/>
          <p:nvPr/>
        </p:nvSpPr>
        <p:spPr bwMode="invGray">
          <a:xfrm>
            <a:off x="2998524" y="0"/>
            <a:ext cx="48006" cy="128016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6" name="Footer Placeholder 5"/>
          <p:cNvSpPr>
            <a:spLocks noGrp="1"/>
          </p:cNvSpPr>
          <p:nvPr>
            <p:ph type="ftr" sz="quarter" idx="11"/>
          </p:nvPr>
        </p:nvSpPr>
        <p:spPr>
          <a:xfrm>
            <a:off x="3187598" y="2184806"/>
            <a:ext cx="5453482" cy="375514"/>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756295" y="2184806"/>
            <a:ext cx="770557" cy="375514"/>
          </a:xfrm>
        </p:spPr>
        <p:txBody>
          <a:bodyPr/>
          <a:lstStyle/>
          <a:p>
            <a:fld id="{DDF450C3-2192-4548-8F07-092F4D79E13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2680338"/>
            <a:ext cx="9601200" cy="85344"/>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7" name="Rectangle 6"/>
          <p:cNvSpPr/>
          <p:nvPr/>
        </p:nvSpPr>
        <p:spPr bwMode="ltGray">
          <a:xfrm>
            <a:off x="2" y="0"/>
            <a:ext cx="9601199" cy="2676302"/>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lIns="126418" tIns="63210" rIns="126418" bIns="63210" rtlCol="0" anchor="ctr"/>
          <a:lstStyle/>
          <a:p>
            <a:pPr algn="ctr" eaLnBrk="1" latinLnBrk="0" hangingPunct="1"/>
            <a:endParaRPr kumimoji="0" lang="en-US" sz="1600"/>
          </a:p>
        </p:txBody>
      </p:sp>
      <p:sp>
        <p:nvSpPr>
          <p:cNvPr id="2" name="Title Placeholder 1"/>
          <p:cNvSpPr>
            <a:spLocks noGrp="1"/>
          </p:cNvSpPr>
          <p:nvPr>
            <p:ph type="title"/>
          </p:nvPr>
        </p:nvSpPr>
        <p:spPr>
          <a:xfrm>
            <a:off x="480060" y="284480"/>
            <a:ext cx="8641080" cy="2335316"/>
          </a:xfrm>
          <a:prstGeom prst="rect">
            <a:avLst/>
          </a:prstGeom>
        </p:spPr>
        <p:txBody>
          <a:bodyPr vert="horz" lIns="197119" tIns="98560" rIns="98560" bIns="9856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80060" y="3313692"/>
            <a:ext cx="8641080" cy="8634470"/>
          </a:xfrm>
          <a:prstGeom prst="rect">
            <a:avLst/>
          </a:prstGeom>
        </p:spPr>
        <p:txBody>
          <a:bodyPr vert="horz" lIns="118272" tIns="197119" rIns="197119" bIns="9856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80060" y="12090399"/>
            <a:ext cx="2240280" cy="512064"/>
          </a:xfrm>
          <a:prstGeom prst="rect">
            <a:avLst/>
          </a:prstGeom>
        </p:spPr>
        <p:txBody>
          <a:bodyPr vert="horz" lIns="236542" tIns="98560" rIns="98560" bIns="0" rtlCol="0" anchor="b"/>
          <a:lstStyle>
            <a:lvl1pPr algn="l" eaLnBrk="1" latinLnBrk="0" hangingPunct="1">
              <a:defRPr kumimoji="0" sz="1600">
                <a:solidFill>
                  <a:schemeClr val="tx1">
                    <a:tint val="95000"/>
                  </a:schemeClr>
                </a:solidFill>
              </a:defRPr>
            </a:lvl1pPr>
            <a:extLst/>
          </a:lstStyle>
          <a:p>
            <a:fld id="{DF764297-A8A8-4D52-BF2E-4FCEC45D7331}" type="datetimeFigureOut">
              <a:rPr lang="en-IN" smtClean="0"/>
              <a:pPr/>
              <a:t>29-10-2019</a:t>
            </a:fld>
            <a:endParaRPr lang="en-IN"/>
          </a:p>
        </p:txBody>
      </p:sp>
      <p:sp>
        <p:nvSpPr>
          <p:cNvPr id="5" name="Footer Placeholder 4"/>
          <p:cNvSpPr>
            <a:spLocks noGrp="1"/>
          </p:cNvSpPr>
          <p:nvPr>
            <p:ph type="ftr" sz="quarter" idx="3"/>
          </p:nvPr>
        </p:nvSpPr>
        <p:spPr>
          <a:xfrm>
            <a:off x="2772628" y="12090399"/>
            <a:ext cx="5783105" cy="512064"/>
          </a:xfrm>
          <a:prstGeom prst="rect">
            <a:avLst/>
          </a:prstGeom>
        </p:spPr>
        <p:txBody>
          <a:bodyPr vert="horz" lIns="98560" tIns="98560" rIns="98560" bIns="0" rtlCol="0" anchor="b"/>
          <a:lstStyle>
            <a:lvl1pPr algn="l" eaLnBrk="1" latinLnBrk="0" hangingPunct="1">
              <a:defRPr kumimoji="0" sz="16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614616" y="12090399"/>
            <a:ext cx="770557" cy="512064"/>
          </a:xfrm>
          <a:prstGeom prst="rect">
            <a:avLst/>
          </a:prstGeom>
        </p:spPr>
        <p:txBody>
          <a:bodyPr vert="horz" lIns="197119" tIns="98560" rIns="197119" bIns="0" rtlCol="0" anchor="b"/>
          <a:lstStyle>
            <a:lvl1pPr algn="r" eaLnBrk="1" latinLnBrk="0" hangingPunct="1">
              <a:defRPr kumimoji="0" sz="1600">
                <a:solidFill>
                  <a:schemeClr val="tx1">
                    <a:tint val="95000"/>
                  </a:schemeClr>
                </a:solidFill>
              </a:defRPr>
            </a:lvl1pPr>
            <a:extLst/>
          </a:lstStyle>
          <a:p>
            <a:fld id="{DDF450C3-2192-4548-8F07-092F4D79E13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6300" b="1" kern="1200">
          <a:solidFill>
            <a:schemeClr val="accent1">
              <a:satMod val="150000"/>
            </a:schemeClr>
          </a:solidFill>
          <a:effectLst/>
          <a:latin typeface="+mj-lt"/>
          <a:ea typeface="+mj-ea"/>
          <a:cs typeface="+mj-cs"/>
        </a:defRPr>
      </a:lvl1pPr>
      <a:extLst/>
    </p:titleStyle>
    <p:bodyStyle>
      <a:lvl1pPr marL="606779" indent="-442444" algn="l" rtl="0" eaLnBrk="1" latinLnBrk="0" hangingPunct="1">
        <a:spcBef>
          <a:spcPts val="0"/>
        </a:spcBef>
        <a:buClr>
          <a:schemeClr val="accent1"/>
        </a:buClr>
        <a:buSzPct val="80000"/>
        <a:buFont typeface="Wingdings 2"/>
        <a:buChar char=""/>
        <a:defRPr kumimoji="0" sz="4500" kern="1200">
          <a:solidFill>
            <a:schemeClr val="tx1"/>
          </a:solidFill>
          <a:latin typeface="+mn-lt"/>
          <a:ea typeface="+mn-ea"/>
          <a:cs typeface="+mn-cs"/>
        </a:defRPr>
      </a:lvl1pPr>
      <a:lvl2pPr marL="1011298" indent="-379237" algn="l" rtl="0" eaLnBrk="1" latinLnBrk="0" hangingPunct="1">
        <a:spcBef>
          <a:spcPct val="20000"/>
        </a:spcBef>
        <a:buClr>
          <a:schemeClr val="accent2"/>
        </a:buClr>
        <a:buSzPct val="90000"/>
        <a:buFont typeface="Wingdings"/>
        <a:buChar char=""/>
        <a:defRPr kumimoji="0" sz="3900" kern="1200">
          <a:solidFill>
            <a:schemeClr val="tx1"/>
          </a:solidFill>
          <a:latin typeface="+mn-lt"/>
          <a:ea typeface="+mn-ea"/>
          <a:cs typeface="+mn-cs"/>
        </a:defRPr>
      </a:lvl2pPr>
      <a:lvl3pPr marL="1377895" indent="-316031" algn="l" rtl="0" eaLnBrk="1" latinLnBrk="0" hangingPunct="1">
        <a:spcBef>
          <a:spcPct val="20000"/>
        </a:spcBef>
        <a:buClr>
          <a:schemeClr val="accent3"/>
        </a:buClr>
        <a:buFont typeface="Arial"/>
        <a:buChar char="▪"/>
        <a:defRPr kumimoji="0" sz="3300" kern="1200">
          <a:solidFill>
            <a:schemeClr val="tx1"/>
          </a:solidFill>
          <a:latin typeface="+mn-lt"/>
          <a:ea typeface="+mn-ea"/>
          <a:cs typeface="+mn-cs"/>
        </a:defRPr>
      </a:lvl3pPr>
      <a:lvl4pPr marL="1681285" indent="-252825" algn="l" rtl="0" eaLnBrk="1" latinLnBrk="0" hangingPunct="1">
        <a:spcBef>
          <a:spcPct val="20000"/>
        </a:spcBef>
        <a:buClr>
          <a:schemeClr val="accent4"/>
        </a:buClr>
        <a:buFont typeface="Arial"/>
        <a:buChar char="▪"/>
        <a:defRPr kumimoji="0" sz="2700" kern="1200">
          <a:solidFill>
            <a:schemeClr val="tx1"/>
          </a:solidFill>
          <a:latin typeface="+mn-lt"/>
          <a:ea typeface="+mn-ea"/>
          <a:cs typeface="+mn-cs"/>
        </a:defRPr>
      </a:lvl4pPr>
      <a:lvl5pPr marL="1972034" indent="-252825" algn="l" rtl="0" eaLnBrk="1" latinLnBrk="0" hangingPunct="1">
        <a:spcBef>
          <a:spcPct val="20000"/>
        </a:spcBef>
        <a:buClr>
          <a:schemeClr val="accent5"/>
        </a:buClr>
        <a:buFont typeface="Wingdings 3"/>
        <a:buChar char=""/>
        <a:defRPr kumimoji="0" lang="en-US" sz="2700" kern="1200" smtClean="0">
          <a:solidFill>
            <a:schemeClr val="tx1"/>
          </a:solidFill>
          <a:latin typeface="+mn-lt"/>
          <a:ea typeface="+mn-ea"/>
          <a:cs typeface="+mn-cs"/>
        </a:defRPr>
      </a:lvl5pPr>
      <a:lvl6pPr marL="2250141" indent="-252825" algn="l" rtl="0" eaLnBrk="1" latinLnBrk="0" hangingPunct="1">
        <a:spcBef>
          <a:spcPct val="20000"/>
        </a:spcBef>
        <a:buClr>
          <a:schemeClr val="accent6"/>
        </a:buClr>
        <a:buSzPct val="100000"/>
        <a:buFont typeface="Wingdings 2"/>
        <a:buChar char=""/>
        <a:defRPr kumimoji="0" sz="2700" kern="1200">
          <a:solidFill>
            <a:schemeClr val="tx1"/>
          </a:solidFill>
          <a:latin typeface="+mn-lt"/>
          <a:ea typeface="+mn-ea"/>
          <a:cs typeface="+mn-cs"/>
        </a:defRPr>
      </a:lvl6pPr>
      <a:lvl7pPr marL="2528248" indent="-252825" algn="l" rtl="0" eaLnBrk="1" latinLnBrk="0" hangingPunct="1">
        <a:spcBef>
          <a:spcPct val="20000"/>
        </a:spcBef>
        <a:buClr>
          <a:schemeClr val="accent1"/>
        </a:buClr>
        <a:buSzPct val="100000"/>
        <a:buFont typeface="Wingdings 2"/>
        <a:buChar char=""/>
        <a:defRPr kumimoji="0" sz="2500" kern="1200">
          <a:solidFill>
            <a:schemeClr val="tx1"/>
          </a:solidFill>
          <a:latin typeface="+mn-lt"/>
          <a:ea typeface="+mn-ea"/>
          <a:cs typeface="+mn-cs"/>
        </a:defRPr>
      </a:lvl7pPr>
      <a:lvl8pPr marL="2806354" indent="-252825" algn="l" rtl="0" eaLnBrk="1" latinLnBrk="0" hangingPunct="1">
        <a:spcBef>
          <a:spcPct val="20000"/>
        </a:spcBef>
        <a:buClr>
          <a:schemeClr val="accent2"/>
        </a:buClr>
        <a:buFont typeface="Wingdings 2" pitchFamily="18" charset="2"/>
        <a:buChar char=""/>
        <a:defRPr kumimoji="0" sz="2500" kern="1200">
          <a:solidFill>
            <a:schemeClr val="tx1"/>
          </a:solidFill>
          <a:latin typeface="+mn-lt"/>
          <a:ea typeface="+mn-ea"/>
          <a:cs typeface="+mn-cs"/>
        </a:defRPr>
      </a:lvl8pPr>
      <a:lvl9pPr marL="3084462" indent="-252825" algn="l" rtl="0" eaLnBrk="1" latinLnBrk="0" hangingPunct="1">
        <a:spcBef>
          <a:spcPct val="20000"/>
        </a:spcBef>
        <a:buClr>
          <a:schemeClr val="accent3"/>
        </a:buClr>
        <a:buFont typeface="Wingdings 2" pitchFamily="18" charset="2"/>
        <a:buChar char=""/>
        <a:defRPr kumimoji="0" sz="25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32062" algn="l" rtl="0" eaLnBrk="1" latinLnBrk="0" hangingPunct="1">
        <a:defRPr kumimoji="0" kern="1200">
          <a:solidFill>
            <a:schemeClr val="tx1"/>
          </a:solidFill>
          <a:latin typeface="+mn-lt"/>
          <a:ea typeface="+mn-ea"/>
          <a:cs typeface="+mn-cs"/>
        </a:defRPr>
      </a:lvl2pPr>
      <a:lvl3pPr marL="1264124" algn="l" rtl="0" eaLnBrk="1" latinLnBrk="0" hangingPunct="1">
        <a:defRPr kumimoji="0" kern="1200">
          <a:solidFill>
            <a:schemeClr val="tx1"/>
          </a:solidFill>
          <a:latin typeface="+mn-lt"/>
          <a:ea typeface="+mn-ea"/>
          <a:cs typeface="+mn-cs"/>
        </a:defRPr>
      </a:lvl3pPr>
      <a:lvl4pPr marL="1896186" algn="l" rtl="0" eaLnBrk="1" latinLnBrk="0" hangingPunct="1">
        <a:defRPr kumimoji="0" kern="1200">
          <a:solidFill>
            <a:schemeClr val="tx1"/>
          </a:solidFill>
          <a:latin typeface="+mn-lt"/>
          <a:ea typeface="+mn-ea"/>
          <a:cs typeface="+mn-cs"/>
        </a:defRPr>
      </a:lvl4pPr>
      <a:lvl5pPr marL="2528248" algn="l" rtl="0" eaLnBrk="1" latinLnBrk="0" hangingPunct="1">
        <a:defRPr kumimoji="0" kern="1200">
          <a:solidFill>
            <a:schemeClr val="tx1"/>
          </a:solidFill>
          <a:latin typeface="+mn-lt"/>
          <a:ea typeface="+mn-ea"/>
          <a:cs typeface="+mn-cs"/>
        </a:defRPr>
      </a:lvl5pPr>
      <a:lvl6pPr marL="3160309" algn="l" rtl="0" eaLnBrk="1" latinLnBrk="0" hangingPunct="1">
        <a:defRPr kumimoji="0" kern="1200">
          <a:solidFill>
            <a:schemeClr val="tx1"/>
          </a:solidFill>
          <a:latin typeface="+mn-lt"/>
          <a:ea typeface="+mn-ea"/>
          <a:cs typeface="+mn-cs"/>
        </a:defRPr>
      </a:lvl6pPr>
      <a:lvl7pPr marL="3792371" algn="l" rtl="0" eaLnBrk="1" latinLnBrk="0" hangingPunct="1">
        <a:defRPr kumimoji="0" kern="1200">
          <a:solidFill>
            <a:schemeClr val="tx1"/>
          </a:solidFill>
          <a:latin typeface="+mn-lt"/>
          <a:ea typeface="+mn-ea"/>
          <a:cs typeface="+mn-cs"/>
        </a:defRPr>
      </a:lvl7pPr>
      <a:lvl8pPr marL="4424433" algn="l" rtl="0" eaLnBrk="1" latinLnBrk="0" hangingPunct="1">
        <a:defRPr kumimoji="0" kern="1200">
          <a:solidFill>
            <a:schemeClr val="tx1"/>
          </a:solidFill>
          <a:latin typeface="+mn-lt"/>
          <a:ea typeface="+mn-ea"/>
          <a:cs typeface="+mn-cs"/>
        </a:defRPr>
      </a:lvl8pPr>
      <a:lvl9pPr marL="5056495"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404178" y="5157741"/>
            <a:ext cx="8857498" cy="7367234"/>
          </a:xfrm>
          <a:prstGeom prst="rect">
            <a:avLst/>
          </a:prstGeom>
          <a:solidFill>
            <a:srgbClr val="0070C0"/>
          </a:solidFill>
        </p:spPr>
        <p:style>
          <a:lnRef idx="1">
            <a:schemeClr val="accent6"/>
          </a:lnRef>
          <a:fillRef idx="3">
            <a:schemeClr val="accent6"/>
          </a:fillRef>
          <a:effectRef idx="2">
            <a:schemeClr val="accent6"/>
          </a:effectRef>
          <a:fontRef idx="minor">
            <a:schemeClr val="lt1"/>
          </a:fontRef>
        </p:style>
        <p:txBody>
          <a:bodyPr lIns="122191" tIns="61096" rIns="122191" bIns="61096" rtlCol="0" anchor="ctr"/>
          <a:lstStyle/>
          <a:p>
            <a:pPr algn="ctr">
              <a:lnSpc>
                <a:spcPct val="150000"/>
              </a:lnSpc>
            </a:pPr>
            <a:endParaRPr lang="en-IN" sz="1800" dirty="0"/>
          </a:p>
        </p:txBody>
      </p:sp>
      <p:sp>
        <p:nvSpPr>
          <p:cNvPr id="7" name="TextBox 6"/>
          <p:cNvSpPr txBox="1"/>
          <p:nvPr/>
        </p:nvSpPr>
        <p:spPr>
          <a:xfrm>
            <a:off x="696144" y="5248672"/>
            <a:ext cx="3965343" cy="4943702"/>
          </a:xfrm>
          <a:prstGeom prst="rect">
            <a:avLst/>
          </a:prstGeom>
          <a:noFill/>
        </p:spPr>
        <p:txBody>
          <a:bodyPr wrap="square" lIns="122191" tIns="61096" rIns="122191" bIns="61096" rtlCol="0">
            <a:spAutoFit/>
          </a:bodyPr>
          <a:lstStyle/>
          <a:p>
            <a:pPr algn="just"/>
            <a:r>
              <a:rPr lang="en-IN" sz="1600" b="1" dirty="0">
                <a:solidFill>
                  <a:schemeClr val="accent4">
                    <a:lumMod val="20000"/>
                    <a:lumOff val="80000"/>
                  </a:schemeClr>
                </a:solidFill>
                <a:latin typeface="Arial" pitchFamily="34" charset="0"/>
                <a:cs typeface="Arial" pitchFamily="34" charset="0"/>
              </a:rPr>
              <a:t>Abstract: </a:t>
            </a:r>
            <a:endParaRPr lang="en-IN" sz="1600" b="1" dirty="0" smtClean="0">
              <a:solidFill>
                <a:schemeClr val="accent4">
                  <a:lumMod val="20000"/>
                  <a:lumOff val="80000"/>
                </a:schemeClr>
              </a:solidFill>
              <a:latin typeface="Arial" pitchFamily="34" charset="0"/>
              <a:cs typeface="Arial" pitchFamily="34" charset="0"/>
            </a:endParaRPr>
          </a:p>
          <a:p>
            <a:pPr algn="just"/>
            <a:endParaRPr lang="en-IN" sz="1600" b="1" dirty="0">
              <a:solidFill>
                <a:schemeClr val="accent4">
                  <a:lumMod val="20000"/>
                  <a:lumOff val="80000"/>
                </a:schemeClr>
              </a:solidFill>
              <a:latin typeface="Arial" pitchFamily="34" charset="0"/>
              <a:cs typeface="Arial" pitchFamily="34" charset="0"/>
            </a:endParaRPr>
          </a:p>
          <a:p>
            <a:pPr algn="just"/>
            <a:r>
              <a:rPr lang="en-US" sz="1200" dirty="0" smtClean="0">
                <a:solidFill>
                  <a:schemeClr val="bg1"/>
                </a:solidFill>
                <a:latin typeface="Arial" pitchFamily="34" charset="0"/>
                <a:cs typeface="Arial" pitchFamily="34" charset="0"/>
              </a:rPr>
              <a:t>Hydrologic science has undergone transformative changes over the past 100 years, from early empirical approaches to rigorous approaches based on the fluid mechanics of water movement on and below the land surface. Challenged by limitations of traditional Newtonian approaches, and embracing a Darwinian, co-evolutionary Earth system science perspective, the pursuit of hydrologic science is now guided by altogether new questions and methodologies, with a particular focus on interactions and feedbacks between parts of the Earth system that co-evolve, giving rise to the adoption of comparative hydrology. In the emergent </a:t>
            </a:r>
            <a:r>
              <a:rPr lang="en-US" sz="1200" dirty="0" err="1" smtClean="0">
                <a:solidFill>
                  <a:schemeClr val="bg1"/>
                </a:solidFill>
                <a:latin typeface="Arial" pitchFamily="34" charset="0"/>
                <a:cs typeface="Arial" pitchFamily="34" charset="0"/>
              </a:rPr>
              <a:t>Anthropocene</a:t>
            </a:r>
            <a:r>
              <a:rPr lang="en-US" sz="1200" dirty="0" smtClean="0">
                <a:solidFill>
                  <a:schemeClr val="bg1"/>
                </a:solidFill>
                <a:latin typeface="Arial" pitchFamily="34" charset="0"/>
                <a:cs typeface="Arial" pitchFamily="34" charset="0"/>
              </a:rPr>
              <a:t>, this co-evolutionary view has expanded to involve feedbacks with human-social processes as well. Hydrologic science is now entering a globalization era with a focus on new phenomena that emerge from regional and global </a:t>
            </a:r>
            <a:r>
              <a:rPr lang="en-US" sz="1200" dirty="0" err="1" smtClean="0">
                <a:solidFill>
                  <a:schemeClr val="bg1"/>
                </a:solidFill>
                <a:latin typeface="Arial" pitchFamily="34" charset="0"/>
                <a:cs typeface="Arial" pitchFamily="34" charset="0"/>
              </a:rPr>
              <a:t>teleconnections</a:t>
            </a:r>
            <a:r>
              <a:rPr lang="en-US" sz="1200" dirty="0" smtClean="0">
                <a:solidFill>
                  <a:schemeClr val="bg1"/>
                </a:solidFill>
                <a:latin typeface="Arial" pitchFamily="34" charset="0"/>
                <a:cs typeface="Arial" pitchFamily="34" charset="0"/>
              </a:rPr>
              <a:t> of the expansion of the human footprint, calling for the adoption of novel </a:t>
            </a:r>
            <a:r>
              <a:rPr lang="en-US" sz="1200" dirty="0" err="1" smtClean="0">
                <a:solidFill>
                  <a:schemeClr val="bg1"/>
                </a:solidFill>
                <a:latin typeface="Arial" pitchFamily="34" charset="0"/>
                <a:cs typeface="Arial" pitchFamily="34" charset="0"/>
              </a:rPr>
              <a:t>Wegenerian</a:t>
            </a:r>
            <a:r>
              <a:rPr lang="en-US" sz="1200" dirty="0" smtClean="0">
                <a:solidFill>
                  <a:schemeClr val="bg1"/>
                </a:solidFill>
                <a:latin typeface="Arial" pitchFamily="34" charset="0"/>
                <a:cs typeface="Arial" pitchFamily="34" charset="0"/>
              </a:rPr>
              <a:t> approaches to understand the Earth system and the role of water in it. In this lecture, I will present key milestones in the transformation of hydrologic science from Engineering Hydrology to Earth System Science.</a:t>
            </a:r>
            <a:endParaRPr lang="en-IN" sz="1200" dirty="0">
              <a:solidFill>
                <a:schemeClr val="accent4">
                  <a:lumMod val="20000"/>
                  <a:lumOff val="80000"/>
                </a:schemeClr>
              </a:solidFill>
              <a:latin typeface="Arial" pitchFamily="34" charset="0"/>
              <a:cs typeface="Arial" pitchFamily="34" charset="0"/>
            </a:endParaRPr>
          </a:p>
        </p:txBody>
      </p:sp>
      <p:sp>
        <p:nvSpPr>
          <p:cNvPr id="8" name="TextBox 7"/>
          <p:cNvSpPr txBox="1"/>
          <p:nvPr/>
        </p:nvSpPr>
        <p:spPr>
          <a:xfrm>
            <a:off x="4832927" y="5752728"/>
            <a:ext cx="4176463" cy="4385514"/>
          </a:xfrm>
          <a:prstGeom prst="rect">
            <a:avLst/>
          </a:prstGeom>
          <a:noFill/>
        </p:spPr>
        <p:txBody>
          <a:bodyPr wrap="square" lIns="122191" tIns="61096" rIns="122191" bIns="61096" rtlCol="0">
            <a:spAutoFit/>
          </a:bodyPr>
          <a:lstStyle/>
          <a:p>
            <a:pPr algn="just"/>
            <a:r>
              <a:rPr lang="en-US" sz="1050" dirty="0" err="1" smtClean="0">
                <a:solidFill>
                  <a:schemeClr val="bg1"/>
                </a:solidFill>
                <a:latin typeface="Arial" pitchFamily="34" charset="0"/>
                <a:cs typeface="Arial" pitchFamily="34" charset="0"/>
              </a:rPr>
              <a:t>Murugesu</a:t>
            </a:r>
            <a:r>
              <a:rPr lang="en-US" sz="1050" dirty="0" smtClean="0">
                <a:solidFill>
                  <a:schemeClr val="bg1"/>
                </a:solidFill>
                <a:latin typeface="Arial" pitchFamily="34" charset="0"/>
                <a:cs typeface="Arial" pitchFamily="34" charset="0"/>
              </a:rPr>
              <a:t> </a:t>
            </a:r>
            <a:r>
              <a:rPr lang="en-US" sz="1050" dirty="0" err="1" smtClean="0">
                <a:solidFill>
                  <a:schemeClr val="bg1"/>
                </a:solidFill>
                <a:latin typeface="Arial" pitchFamily="34" charset="0"/>
                <a:cs typeface="Arial" pitchFamily="34" charset="0"/>
              </a:rPr>
              <a:t>Sivapalan</a:t>
            </a:r>
            <a:r>
              <a:rPr lang="en-US" sz="1050" dirty="0" smtClean="0">
                <a:solidFill>
                  <a:schemeClr val="bg1"/>
                </a:solidFill>
                <a:latin typeface="Arial" pitchFamily="34" charset="0"/>
                <a:cs typeface="Arial" pitchFamily="34" charset="0"/>
              </a:rPr>
              <a:t> holds a </a:t>
            </a:r>
            <a:r>
              <a:rPr lang="en-US" sz="1050" dirty="0" err="1" smtClean="0">
                <a:solidFill>
                  <a:schemeClr val="bg1"/>
                </a:solidFill>
                <a:latin typeface="Arial" pitchFamily="34" charset="0"/>
                <a:cs typeface="Arial" pitchFamily="34" charset="0"/>
              </a:rPr>
              <a:t>B.Sc</a:t>
            </a:r>
            <a:r>
              <a:rPr lang="en-US" sz="1050" dirty="0" smtClean="0">
                <a:solidFill>
                  <a:schemeClr val="bg1"/>
                </a:solidFill>
                <a:latin typeface="Arial" pitchFamily="34" charset="0"/>
                <a:cs typeface="Arial" pitchFamily="34" charset="0"/>
              </a:rPr>
              <a:t> Civil Engineering (University of Ceylon), </a:t>
            </a:r>
            <a:r>
              <a:rPr lang="en-US" sz="1050" dirty="0" err="1" smtClean="0">
                <a:solidFill>
                  <a:schemeClr val="bg1"/>
                </a:solidFill>
                <a:latin typeface="Arial" pitchFamily="34" charset="0"/>
                <a:cs typeface="Arial" pitchFamily="34" charset="0"/>
              </a:rPr>
              <a:t>M.Eng</a:t>
            </a:r>
            <a:r>
              <a:rPr lang="en-US" sz="1050" dirty="0" smtClean="0">
                <a:solidFill>
                  <a:schemeClr val="bg1"/>
                </a:solidFill>
                <a:latin typeface="Arial" pitchFamily="34" charset="0"/>
                <a:cs typeface="Arial" pitchFamily="34" charset="0"/>
              </a:rPr>
              <a:t> in Water Resources Engineering (AIT, Thailand), and obtained his 1986 </a:t>
            </a:r>
            <a:r>
              <a:rPr lang="en-US" sz="1050" dirty="0" err="1" smtClean="0">
                <a:solidFill>
                  <a:schemeClr val="bg1"/>
                </a:solidFill>
                <a:latin typeface="Arial" pitchFamily="34" charset="0"/>
                <a:cs typeface="Arial" pitchFamily="34" charset="0"/>
              </a:rPr>
              <a:t>Ph.D</a:t>
            </a:r>
            <a:r>
              <a:rPr lang="en-US" sz="1050" dirty="0" smtClean="0">
                <a:solidFill>
                  <a:schemeClr val="bg1"/>
                </a:solidFill>
                <a:latin typeface="Arial" pitchFamily="34" charset="0"/>
                <a:cs typeface="Arial" pitchFamily="34" charset="0"/>
              </a:rPr>
              <a:t> from Princeton University. He was Professor of Environmental Engineering at the University of Western Australia for 17 years, before joining University of Illinois in 2005. Siva has published on a wide range of topics, including effects of heterogeneity and scale, flood frequency, eco-hydrology and water balance and water quality modeling. He was Executive Editor of the </a:t>
            </a:r>
            <a:r>
              <a:rPr lang="en-US" sz="1050" i="1" dirty="0" smtClean="0">
                <a:solidFill>
                  <a:schemeClr val="bg1"/>
                </a:solidFill>
                <a:latin typeface="Arial" pitchFamily="34" charset="0"/>
                <a:cs typeface="Arial" pitchFamily="34" charset="0"/>
              </a:rPr>
              <a:t>Hydrology and Earth System Sciences </a:t>
            </a:r>
            <a:r>
              <a:rPr lang="en-US" sz="1050" dirty="0" smtClean="0">
                <a:solidFill>
                  <a:schemeClr val="bg1"/>
                </a:solidFill>
                <a:latin typeface="Arial" pitchFamily="34" charset="0"/>
                <a:cs typeface="Arial" pitchFamily="34" charset="0"/>
              </a:rPr>
              <a:t>journal, and was founding chair of the International Association of Hydrological Sciences’ </a:t>
            </a:r>
            <a:r>
              <a:rPr lang="en-US" sz="1050" i="1" dirty="0" smtClean="0">
                <a:solidFill>
                  <a:schemeClr val="bg1"/>
                </a:solidFill>
                <a:latin typeface="Arial" pitchFamily="34" charset="0"/>
                <a:cs typeface="Arial" pitchFamily="34" charset="0"/>
              </a:rPr>
              <a:t>Decade on Predictions in Ungauged Basins</a:t>
            </a:r>
            <a:r>
              <a:rPr lang="en-US" sz="1050" dirty="0" smtClean="0">
                <a:solidFill>
                  <a:schemeClr val="bg1"/>
                </a:solidFill>
                <a:latin typeface="Arial" pitchFamily="34" charset="0"/>
                <a:cs typeface="Arial" pitchFamily="34" charset="0"/>
              </a:rPr>
              <a:t> initiative. He is also co-founder of the new subfield of </a:t>
            </a:r>
            <a:r>
              <a:rPr lang="en-US" sz="1050" i="1" dirty="0" smtClean="0">
                <a:solidFill>
                  <a:schemeClr val="bg1"/>
                </a:solidFill>
                <a:latin typeface="Arial" pitchFamily="34" charset="0"/>
                <a:cs typeface="Arial" pitchFamily="34" charset="0"/>
              </a:rPr>
              <a:t>socio-hydrology</a:t>
            </a:r>
            <a:r>
              <a:rPr lang="en-US" sz="1050" dirty="0" smtClean="0">
                <a:solidFill>
                  <a:schemeClr val="bg1"/>
                </a:solidFill>
                <a:latin typeface="Arial" pitchFamily="34" charset="0"/>
                <a:cs typeface="Arial" pitchFamily="34" charset="0"/>
              </a:rPr>
              <a:t>. Sivapalan has received several awards for his research contributions, including the </a:t>
            </a:r>
            <a:r>
              <a:rPr lang="en-US" sz="1050" i="1" dirty="0" smtClean="0">
                <a:solidFill>
                  <a:schemeClr val="bg1"/>
                </a:solidFill>
                <a:latin typeface="Arial" pitchFamily="34" charset="0"/>
                <a:cs typeface="Arial" pitchFamily="34" charset="0"/>
              </a:rPr>
              <a:t>John Dalton and Alfred Wegener Medals of the </a:t>
            </a:r>
            <a:r>
              <a:rPr lang="en-US" sz="1050" dirty="0" smtClean="0">
                <a:solidFill>
                  <a:schemeClr val="bg1"/>
                </a:solidFill>
                <a:latin typeface="Arial" pitchFamily="34" charset="0"/>
                <a:cs typeface="Arial" pitchFamily="34" charset="0"/>
              </a:rPr>
              <a:t>European Geosciences Union, the</a:t>
            </a:r>
            <a:r>
              <a:rPr lang="en-US" sz="1050" i="1" dirty="0" smtClean="0">
                <a:solidFill>
                  <a:schemeClr val="bg1"/>
                </a:solidFill>
                <a:latin typeface="Arial" pitchFamily="34" charset="0"/>
                <a:cs typeface="Arial" pitchFamily="34" charset="0"/>
              </a:rPr>
              <a:t> Robert Horton Medal </a:t>
            </a:r>
            <a:r>
              <a:rPr lang="en-US" sz="1050" dirty="0" smtClean="0">
                <a:solidFill>
                  <a:schemeClr val="bg1"/>
                </a:solidFill>
                <a:latin typeface="Arial" pitchFamily="34" charset="0"/>
                <a:cs typeface="Arial" pitchFamily="34" charset="0"/>
              </a:rPr>
              <a:t>of the American Geophysical Union and the International Hydrology Prize of the International Association of Hydrological Sciences. Sivapalan was awarded the Prince Sultan Bin </a:t>
            </a:r>
            <a:r>
              <a:rPr lang="en-US" sz="1050" dirty="0" err="1" smtClean="0">
                <a:solidFill>
                  <a:schemeClr val="bg1"/>
                </a:solidFill>
                <a:latin typeface="Arial" pitchFamily="34" charset="0"/>
                <a:cs typeface="Arial" pitchFamily="34" charset="0"/>
              </a:rPr>
              <a:t>Abdulaziz</a:t>
            </a:r>
            <a:r>
              <a:rPr lang="en-US" sz="1050" dirty="0" smtClean="0">
                <a:solidFill>
                  <a:schemeClr val="bg1"/>
                </a:solidFill>
                <a:latin typeface="Arial" pitchFamily="34" charset="0"/>
                <a:cs typeface="Arial" pitchFamily="34" charset="0"/>
              </a:rPr>
              <a:t> International Prize for Water (Creativity Prize) in recognition of his role in developing and leading the new field of socio-hydrology. He </a:t>
            </a:r>
            <a:r>
              <a:rPr lang="en-US" sz="1050" dirty="0" smtClean="0">
                <a:solidFill>
                  <a:schemeClr val="bg1"/>
                </a:solidFill>
                <a:latin typeface="Arial" pitchFamily="34" charset="0"/>
                <a:cs typeface="Arial" pitchFamily="34" charset="0"/>
              </a:rPr>
              <a:t>is a </a:t>
            </a:r>
            <a:r>
              <a:rPr lang="en-US" sz="1050" dirty="0" smtClean="0">
                <a:solidFill>
                  <a:schemeClr val="bg1"/>
                </a:solidFill>
                <a:latin typeface="Arial" pitchFamily="34" charset="0"/>
                <a:cs typeface="Arial" pitchFamily="34" charset="0"/>
              </a:rPr>
              <a:t>Fellow of the Australian Academy of Technology and Engineering and recipient of the Centenary Medal of the Australian Government for service to hydrology and Environmental Engineering. He </a:t>
            </a:r>
            <a:r>
              <a:rPr lang="en-US" sz="1050" dirty="0" smtClean="0">
                <a:solidFill>
                  <a:schemeClr val="bg1"/>
                </a:solidFill>
                <a:latin typeface="Arial" pitchFamily="34" charset="0"/>
                <a:cs typeface="Arial" pitchFamily="34" charset="0"/>
              </a:rPr>
              <a:t>is currently </a:t>
            </a:r>
            <a:r>
              <a:rPr lang="en-US" sz="1050" dirty="0" smtClean="0">
                <a:solidFill>
                  <a:schemeClr val="bg1"/>
                </a:solidFill>
                <a:latin typeface="Arial" pitchFamily="34" charset="0"/>
                <a:cs typeface="Arial" pitchFamily="34" charset="0"/>
              </a:rPr>
              <a:t>visiting </a:t>
            </a:r>
            <a:r>
              <a:rPr lang="en-US" sz="1050" dirty="0" smtClean="0">
                <a:solidFill>
                  <a:schemeClr val="bg1"/>
                </a:solidFill>
                <a:latin typeface="Arial" pitchFamily="34" charset="0"/>
                <a:cs typeface="Arial" pitchFamily="34" charset="0"/>
              </a:rPr>
              <a:t>ICWaR as </a:t>
            </a:r>
            <a:r>
              <a:rPr lang="en-US" sz="1050" dirty="0" smtClean="0">
                <a:solidFill>
                  <a:schemeClr val="bg1"/>
                </a:solidFill>
                <a:latin typeface="Arial" pitchFamily="34" charset="0"/>
                <a:cs typeface="Arial" pitchFamily="34" charset="0"/>
              </a:rPr>
              <a:t>Satish </a:t>
            </a:r>
            <a:r>
              <a:rPr lang="en-US" sz="1050" dirty="0" err="1" smtClean="0">
                <a:solidFill>
                  <a:schemeClr val="bg1"/>
                </a:solidFill>
                <a:latin typeface="Arial" pitchFamily="34" charset="0"/>
                <a:cs typeface="Arial" pitchFamily="34" charset="0"/>
              </a:rPr>
              <a:t>Dhawan</a:t>
            </a:r>
            <a:r>
              <a:rPr lang="en-US" sz="1050" dirty="0" smtClean="0">
                <a:solidFill>
                  <a:schemeClr val="bg1"/>
                </a:solidFill>
                <a:latin typeface="Arial" pitchFamily="34" charset="0"/>
                <a:cs typeface="Arial" pitchFamily="34" charset="0"/>
              </a:rPr>
              <a:t> Visiting Chair Professor.</a:t>
            </a:r>
          </a:p>
          <a:p>
            <a:pPr algn="just">
              <a:lnSpc>
                <a:spcPct val="150000"/>
              </a:lnSpc>
            </a:pPr>
            <a:endParaRPr lang="en-IN" sz="1100" dirty="0">
              <a:solidFill>
                <a:schemeClr val="accent4">
                  <a:lumMod val="20000"/>
                  <a:lumOff val="80000"/>
                </a:schemeClr>
              </a:solidFill>
              <a:latin typeface="Arial" pitchFamily="34" charset="0"/>
              <a:cs typeface="Arial" pitchFamily="34" charset="0"/>
            </a:endParaRPr>
          </a:p>
        </p:txBody>
      </p:sp>
      <p:sp>
        <p:nvSpPr>
          <p:cNvPr id="9" name="TextBox 8"/>
          <p:cNvSpPr txBox="1"/>
          <p:nvPr/>
        </p:nvSpPr>
        <p:spPr>
          <a:xfrm>
            <a:off x="523746" y="1257263"/>
            <a:ext cx="5214974" cy="1231381"/>
          </a:xfrm>
          <a:prstGeom prst="rect">
            <a:avLst/>
          </a:prstGeom>
          <a:noFill/>
        </p:spPr>
        <p:txBody>
          <a:bodyPr wrap="square" lIns="122191" tIns="61096" rIns="122191" bIns="61096" rtlCol="0">
            <a:spAutoFit/>
          </a:bodyPr>
          <a:lstStyle/>
          <a:p>
            <a:r>
              <a:rPr lang="en-IN" sz="2200" b="1" dirty="0" smtClean="0">
                <a:solidFill>
                  <a:schemeClr val="accent4">
                    <a:lumMod val="20000"/>
                    <a:lumOff val="80000"/>
                  </a:schemeClr>
                </a:solidFill>
                <a:latin typeface="Arial" pitchFamily="34" charset="0"/>
                <a:cs typeface="Arial" pitchFamily="34" charset="0"/>
              </a:rPr>
              <a:t>“</a:t>
            </a:r>
            <a:r>
              <a:rPr lang="en-US" sz="2400" b="1" dirty="0" smtClean="0">
                <a:solidFill>
                  <a:schemeClr val="bg1"/>
                </a:solidFill>
                <a:latin typeface="Arial" pitchFamily="34" charset="0"/>
                <a:cs typeface="Arial" pitchFamily="34" charset="0"/>
              </a:rPr>
              <a:t>Mega-trends in the Growth of Hydrologic Understanding: From Newton to Darwin to Wegener</a:t>
            </a:r>
            <a:r>
              <a:rPr lang="en-IN" sz="2200" b="1" dirty="0" smtClean="0">
                <a:solidFill>
                  <a:schemeClr val="bg1"/>
                </a:solidFill>
                <a:latin typeface="Arial" pitchFamily="34" charset="0"/>
                <a:cs typeface="Arial" pitchFamily="34" charset="0"/>
              </a:rPr>
              <a:t>”             </a:t>
            </a:r>
            <a:endParaRPr lang="en-IN" sz="2200" b="1" dirty="0">
              <a:solidFill>
                <a:schemeClr val="bg1"/>
              </a:solidFill>
              <a:latin typeface="Arial" pitchFamily="34" charset="0"/>
              <a:cs typeface="Arial" pitchFamily="34" charset="0"/>
            </a:endParaRPr>
          </a:p>
        </p:txBody>
      </p:sp>
      <p:sp>
        <p:nvSpPr>
          <p:cNvPr id="11" name="Rectangle 10"/>
          <p:cNvSpPr/>
          <p:nvPr/>
        </p:nvSpPr>
        <p:spPr>
          <a:xfrm>
            <a:off x="524647" y="3987218"/>
            <a:ext cx="4308280" cy="1077493"/>
          </a:xfrm>
          <a:prstGeom prst="rect">
            <a:avLst/>
          </a:prstGeom>
        </p:spPr>
        <p:txBody>
          <a:bodyPr wrap="square" lIns="122191" tIns="61096" rIns="122191" bIns="61096">
            <a:spAutoFit/>
          </a:bodyPr>
          <a:lstStyle/>
          <a:p>
            <a:r>
              <a:rPr lang="en-IN" sz="1600" dirty="0" smtClean="0">
                <a:solidFill>
                  <a:schemeClr val="accent4">
                    <a:lumMod val="20000"/>
                    <a:lumOff val="80000"/>
                  </a:schemeClr>
                </a:solidFill>
                <a:latin typeface="Arial" pitchFamily="34" charset="0"/>
                <a:cs typeface="Arial" pitchFamily="34" charset="0"/>
              </a:rPr>
              <a:t>Monday, 18</a:t>
            </a:r>
            <a:r>
              <a:rPr lang="en-IN" sz="1600" baseline="30000" dirty="0" smtClean="0">
                <a:solidFill>
                  <a:schemeClr val="accent4">
                    <a:lumMod val="20000"/>
                    <a:lumOff val="80000"/>
                  </a:schemeClr>
                </a:solidFill>
                <a:latin typeface="Arial" pitchFamily="34" charset="0"/>
                <a:cs typeface="Arial" pitchFamily="34" charset="0"/>
              </a:rPr>
              <a:t>th</a:t>
            </a:r>
            <a:r>
              <a:rPr lang="en-IN" sz="1600" dirty="0" smtClean="0">
                <a:solidFill>
                  <a:schemeClr val="accent4">
                    <a:lumMod val="20000"/>
                    <a:lumOff val="80000"/>
                  </a:schemeClr>
                </a:solidFill>
                <a:latin typeface="Arial" pitchFamily="34" charset="0"/>
                <a:cs typeface="Arial" pitchFamily="34" charset="0"/>
              </a:rPr>
              <a:t> November 2019, 4 pm</a:t>
            </a:r>
          </a:p>
          <a:p>
            <a:r>
              <a:rPr lang="en-IN" sz="1400" b="1" dirty="0">
                <a:solidFill>
                  <a:schemeClr val="accent4">
                    <a:lumMod val="20000"/>
                    <a:lumOff val="80000"/>
                  </a:schemeClr>
                </a:solidFill>
                <a:latin typeface="Arial" pitchFamily="34" charset="0"/>
                <a:cs typeface="Arial" pitchFamily="34" charset="0"/>
              </a:rPr>
              <a:t> </a:t>
            </a:r>
            <a:endParaRPr lang="en-IN" sz="1400" dirty="0">
              <a:solidFill>
                <a:schemeClr val="accent4">
                  <a:lumMod val="20000"/>
                  <a:lumOff val="80000"/>
                </a:schemeClr>
              </a:solidFill>
              <a:latin typeface="Arial" pitchFamily="34" charset="0"/>
              <a:cs typeface="Arial" pitchFamily="34" charset="0"/>
            </a:endParaRPr>
          </a:p>
          <a:p>
            <a:r>
              <a:rPr lang="en-IN" sz="1600" b="1" dirty="0">
                <a:solidFill>
                  <a:schemeClr val="accent4">
                    <a:lumMod val="20000"/>
                    <a:lumOff val="80000"/>
                  </a:schemeClr>
                </a:solidFill>
                <a:latin typeface="Arial" pitchFamily="34" charset="0"/>
                <a:cs typeface="Arial" pitchFamily="34" charset="0"/>
              </a:rPr>
              <a:t>Lecture Hall, ICWaR</a:t>
            </a:r>
          </a:p>
          <a:p>
            <a:r>
              <a:rPr lang="en-IN" sz="1600" b="1" dirty="0">
                <a:solidFill>
                  <a:schemeClr val="accent4">
                    <a:lumMod val="20000"/>
                    <a:lumOff val="80000"/>
                  </a:schemeClr>
                </a:solidFill>
                <a:latin typeface="Arial" pitchFamily="34" charset="0"/>
                <a:cs typeface="Arial" pitchFamily="34" charset="0"/>
              </a:rPr>
              <a:t>Indian Institute of Science</a:t>
            </a:r>
            <a:endParaRPr lang="en-IN" sz="1600" dirty="0">
              <a:solidFill>
                <a:schemeClr val="accent4">
                  <a:lumMod val="20000"/>
                  <a:lumOff val="80000"/>
                </a:schemeClr>
              </a:solidFill>
              <a:latin typeface="Arial" pitchFamily="34" charset="0"/>
              <a:cs typeface="Arial" pitchFamily="34" charset="0"/>
            </a:endParaRPr>
          </a:p>
        </p:txBody>
      </p:sp>
      <p:sp>
        <p:nvSpPr>
          <p:cNvPr id="12" name="Rectangle 11"/>
          <p:cNvSpPr/>
          <p:nvPr/>
        </p:nvSpPr>
        <p:spPr>
          <a:xfrm>
            <a:off x="534474" y="2656384"/>
            <a:ext cx="6123514" cy="1354492"/>
          </a:xfrm>
          <a:prstGeom prst="rect">
            <a:avLst/>
          </a:prstGeom>
        </p:spPr>
        <p:txBody>
          <a:bodyPr wrap="square" lIns="122191" tIns="61096" rIns="122191" bIns="61096">
            <a:spAutoFit/>
          </a:bodyPr>
          <a:lstStyle/>
          <a:p>
            <a:r>
              <a:rPr lang="en-US" sz="2400" b="1" dirty="0" smtClean="0">
                <a:solidFill>
                  <a:schemeClr val="bg1"/>
                </a:solidFill>
                <a:latin typeface="Arial" pitchFamily="34" charset="0"/>
                <a:cs typeface="Arial" pitchFamily="34" charset="0"/>
              </a:rPr>
              <a:t>Prof. </a:t>
            </a:r>
            <a:r>
              <a:rPr lang="en-US" sz="2400" b="1" dirty="0" err="1" smtClean="0">
                <a:solidFill>
                  <a:schemeClr val="bg1"/>
                </a:solidFill>
                <a:latin typeface="Arial" pitchFamily="34" charset="0"/>
                <a:cs typeface="Arial" pitchFamily="34" charset="0"/>
              </a:rPr>
              <a:t>Murugesu</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Sivapalan</a:t>
            </a:r>
            <a:endParaRPr lang="en-US" sz="2400" b="1" dirty="0" smtClean="0">
              <a:solidFill>
                <a:schemeClr val="bg1"/>
              </a:solidFill>
              <a:latin typeface="Arial" pitchFamily="34" charset="0"/>
              <a:cs typeface="Arial" pitchFamily="34" charset="0"/>
            </a:endParaRPr>
          </a:p>
          <a:p>
            <a:r>
              <a:rPr lang="en-US" sz="1400" dirty="0" smtClean="0">
                <a:solidFill>
                  <a:schemeClr val="bg1"/>
                </a:solidFill>
                <a:latin typeface="Arial" pitchFamily="34" charset="0"/>
                <a:cs typeface="Arial" pitchFamily="34" charset="0"/>
              </a:rPr>
              <a:t>Chester &amp; Helen </a:t>
            </a:r>
            <a:r>
              <a:rPr lang="en-US" sz="1400" dirty="0" err="1" smtClean="0">
                <a:solidFill>
                  <a:schemeClr val="bg1"/>
                </a:solidFill>
                <a:latin typeface="Arial" pitchFamily="34" charset="0"/>
                <a:cs typeface="Arial" pitchFamily="34" charset="0"/>
              </a:rPr>
              <a:t>Siess</a:t>
            </a:r>
            <a:r>
              <a:rPr lang="en-US" sz="1400" dirty="0" smtClean="0">
                <a:solidFill>
                  <a:schemeClr val="bg1"/>
                </a:solidFill>
                <a:latin typeface="Arial" pitchFamily="34" charset="0"/>
                <a:cs typeface="Arial" pitchFamily="34" charset="0"/>
              </a:rPr>
              <a:t> Professor of Civil and Environmental Engineering</a:t>
            </a:r>
          </a:p>
          <a:p>
            <a:r>
              <a:rPr lang="en-US" sz="1400" dirty="0" smtClean="0">
                <a:solidFill>
                  <a:schemeClr val="bg1"/>
                </a:solidFill>
                <a:latin typeface="Arial" pitchFamily="34" charset="0"/>
                <a:cs typeface="Arial" pitchFamily="34" charset="0"/>
              </a:rPr>
              <a:t>Professor of Geography and Geographical Information Science,</a:t>
            </a:r>
          </a:p>
          <a:p>
            <a:r>
              <a:rPr lang="en-US" sz="1400" dirty="0" smtClean="0">
                <a:solidFill>
                  <a:schemeClr val="bg1"/>
                </a:solidFill>
                <a:latin typeface="Arial" pitchFamily="34" charset="0"/>
                <a:cs typeface="Arial" pitchFamily="34" charset="0"/>
              </a:rPr>
              <a:t>University of Illinois at Urbana-Champaign</a:t>
            </a:r>
          </a:p>
          <a:p>
            <a:r>
              <a:rPr lang="en-US" sz="1400" dirty="0" err="1" smtClean="0">
                <a:solidFill>
                  <a:schemeClr val="bg1"/>
                </a:solidFill>
                <a:latin typeface="Arial" pitchFamily="34" charset="0"/>
                <a:cs typeface="Arial" pitchFamily="34" charset="0"/>
              </a:rPr>
              <a:t>Satish</a:t>
            </a:r>
            <a:r>
              <a:rPr lang="en-US" sz="1400" dirty="0" smtClean="0">
                <a:solidFill>
                  <a:schemeClr val="bg1"/>
                </a:solidFill>
                <a:latin typeface="Arial" pitchFamily="34" charset="0"/>
                <a:cs typeface="Arial" pitchFamily="34" charset="0"/>
              </a:rPr>
              <a:t> </a:t>
            </a:r>
            <a:r>
              <a:rPr lang="en-US" sz="1400" dirty="0" err="1" smtClean="0">
                <a:solidFill>
                  <a:schemeClr val="bg1"/>
                </a:solidFill>
                <a:latin typeface="Arial" pitchFamily="34" charset="0"/>
                <a:cs typeface="Arial" pitchFamily="34" charset="0"/>
              </a:rPr>
              <a:t>Dhawan</a:t>
            </a:r>
            <a:r>
              <a:rPr lang="en-US" sz="1400" dirty="0">
                <a:solidFill>
                  <a:schemeClr val="bg1"/>
                </a:solidFill>
                <a:latin typeface="Arial" pitchFamily="34" charset="0"/>
                <a:cs typeface="Arial" pitchFamily="34" charset="0"/>
              </a:rPr>
              <a:t> </a:t>
            </a:r>
            <a:r>
              <a:rPr lang="en-US" sz="1400" dirty="0" smtClean="0">
                <a:solidFill>
                  <a:schemeClr val="bg1"/>
                </a:solidFill>
                <a:latin typeface="Arial" pitchFamily="34" charset="0"/>
                <a:cs typeface="Arial" pitchFamily="34" charset="0"/>
              </a:rPr>
              <a:t>Visiting </a:t>
            </a:r>
            <a:r>
              <a:rPr lang="en-US" sz="1400" dirty="0" smtClean="0">
                <a:solidFill>
                  <a:schemeClr val="bg1"/>
                </a:solidFill>
                <a:latin typeface="Arial" pitchFamily="34" charset="0"/>
                <a:cs typeface="Arial" pitchFamily="34" charset="0"/>
              </a:rPr>
              <a:t>Chair </a:t>
            </a:r>
            <a:r>
              <a:rPr lang="en-US" sz="1400" dirty="0" smtClean="0">
                <a:solidFill>
                  <a:schemeClr val="bg1"/>
                </a:solidFill>
                <a:latin typeface="Arial" pitchFamily="34" charset="0"/>
                <a:cs typeface="Arial" pitchFamily="34" charset="0"/>
              </a:rPr>
              <a:t>Professor, ICWaR, IISc</a:t>
            </a:r>
            <a:endParaRPr lang="en-US" sz="1400" dirty="0" smtClean="0">
              <a:solidFill>
                <a:schemeClr val="bg1"/>
              </a:solidFill>
              <a:latin typeface="Arial" pitchFamily="34" charset="0"/>
              <a:cs typeface="Arial" pitchFamily="34" charset="0"/>
            </a:endParaRPr>
          </a:p>
        </p:txBody>
      </p:sp>
      <p:sp>
        <p:nvSpPr>
          <p:cNvPr id="13" name="TextBox 12"/>
          <p:cNvSpPr txBox="1"/>
          <p:nvPr/>
        </p:nvSpPr>
        <p:spPr>
          <a:xfrm>
            <a:off x="2082045" y="483040"/>
            <a:ext cx="3167055" cy="446551"/>
          </a:xfrm>
          <a:prstGeom prst="rect">
            <a:avLst/>
          </a:prstGeom>
          <a:noFill/>
        </p:spPr>
        <p:txBody>
          <a:bodyPr wrap="none" lIns="122191" tIns="61096" rIns="122191" bIns="61096" rtlCol="0">
            <a:spAutoFit/>
          </a:bodyPr>
          <a:lstStyle/>
          <a:p>
            <a:r>
              <a:rPr lang="en-IN" sz="2100" dirty="0">
                <a:solidFill>
                  <a:schemeClr val="accent4">
                    <a:lumMod val="20000"/>
                    <a:lumOff val="80000"/>
                  </a:schemeClr>
                </a:solidFill>
                <a:latin typeface="Arial" pitchFamily="34" charset="0"/>
                <a:cs typeface="Arial" pitchFamily="34" charset="0"/>
              </a:rPr>
              <a:t>  </a:t>
            </a:r>
            <a:r>
              <a:rPr lang="en-IN" sz="2100" dirty="0" err="1">
                <a:solidFill>
                  <a:schemeClr val="accent4">
                    <a:lumMod val="20000"/>
                    <a:lumOff val="80000"/>
                  </a:schemeClr>
                </a:solidFill>
                <a:latin typeface="Arial" pitchFamily="34" charset="0"/>
                <a:cs typeface="Arial" pitchFamily="34" charset="0"/>
              </a:rPr>
              <a:t>ICWaR</a:t>
            </a:r>
            <a:r>
              <a:rPr lang="en-IN" sz="2100" dirty="0">
                <a:solidFill>
                  <a:schemeClr val="accent4">
                    <a:lumMod val="20000"/>
                    <a:lumOff val="80000"/>
                  </a:schemeClr>
                </a:solidFill>
                <a:latin typeface="Arial" pitchFamily="34" charset="0"/>
                <a:cs typeface="Arial" pitchFamily="34" charset="0"/>
              </a:rPr>
              <a:t> Seminar Series</a:t>
            </a:r>
          </a:p>
        </p:txBody>
      </p:sp>
      <p:grpSp>
        <p:nvGrpSpPr>
          <p:cNvPr id="17" name="Group 16"/>
          <p:cNvGrpSpPr/>
          <p:nvPr/>
        </p:nvGrpSpPr>
        <p:grpSpPr>
          <a:xfrm>
            <a:off x="2871774" y="11992128"/>
            <a:ext cx="3889811" cy="477092"/>
            <a:chOff x="3598481" y="13558225"/>
            <a:chExt cx="4332302" cy="649559"/>
          </a:xfrm>
        </p:grpSpPr>
        <p:pic>
          <p:nvPicPr>
            <p:cNvPr id="15" name="Picture 14">
              <a:extLst>
                <a:ext uri="{FF2B5EF4-FFF2-40B4-BE49-F238E27FC236}">
                  <a16:creationId xmlns:a16="http://schemas.microsoft.com/office/drawing/2014/main" xmlns="" id="{14DB3615-61C0-49BA-9DF2-1489A99717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481" y="13558225"/>
              <a:ext cx="716081" cy="649559"/>
            </a:xfrm>
            <a:prstGeom prst="rect">
              <a:avLst/>
            </a:prstGeom>
          </p:spPr>
        </p:pic>
        <p:sp>
          <p:nvSpPr>
            <p:cNvPr id="16" name="TextBox 15"/>
            <p:cNvSpPr txBox="1"/>
            <p:nvPr/>
          </p:nvSpPr>
          <p:spPr>
            <a:xfrm>
              <a:off x="4405350" y="13558225"/>
              <a:ext cx="3525433" cy="557030"/>
            </a:xfrm>
            <a:prstGeom prst="rect">
              <a:avLst/>
            </a:prstGeom>
            <a:noFill/>
          </p:spPr>
          <p:txBody>
            <a:bodyPr wrap="none" rtlCol="0">
              <a:spAutoFit/>
            </a:bodyPr>
            <a:lstStyle/>
            <a:p>
              <a:r>
                <a:rPr lang="en-IN" sz="1200" dirty="0">
                  <a:solidFill>
                    <a:schemeClr val="accent4">
                      <a:lumMod val="20000"/>
                      <a:lumOff val="80000"/>
                    </a:schemeClr>
                  </a:solidFill>
                  <a:latin typeface="Arial" pitchFamily="34" charset="0"/>
                  <a:cs typeface="Arial" pitchFamily="34" charset="0"/>
                </a:rPr>
                <a:t>Interdisciplinary Centre for Water Research,</a:t>
              </a:r>
            </a:p>
            <a:p>
              <a:r>
                <a:rPr lang="en-IN" sz="1200" dirty="0">
                  <a:solidFill>
                    <a:schemeClr val="accent4">
                      <a:lumMod val="20000"/>
                      <a:lumOff val="80000"/>
                    </a:schemeClr>
                  </a:solidFill>
                  <a:latin typeface="Arial" pitchFamily="34" charset="0"/>
                  <a:cs typeface="Arial" pitchFamily="34" charset="0"/>
                </a:rPr>
                <a:t>Indian Institute of </a:t>
              </a:r>
              <a:r>
                <a:rPr lang="en-IN" sz="1200" dirty="0" smtClean="0">
                  <a:solidFill>
                    <a:schemeClr val="accent4">
                      <a:lumMod val="20000"/>
                      <a:lumOff val="80000"/>
                    </a:schemeClr>
                  </a:solidFill>
                  <a:latin typeface="Arial" pitchFamily="34" charset="0"/>
                  <a:cs typeface="Arial" pitchFamily="34" charset="0"/>
                </a:rPr>
                <a:t>Science, Bangalore</a:t>
              </a:r>
              <a:endParaRPr lang="en-IN" sz="1200" dirty="0">
                <a:solidFill>
                  <a:schemeClr val="accent4">
                    <a:lumMod val="20000"/>
                    <a:lumOff val="80000"/>
                  </a:schemeClr>
                </a:solidFill>
                <a:latin typeface="Arial" pitchFamily="34" charset="0"/>
                <a:cs typeface="Arial" pitchFamily="34" charset="0"/>
              </a:endParaRPr>
            </a:p>
          </p:txBody>
        </p:sp>
      </p:grpSp>
      <p:cxnSp>
        <p:nvCxnSpPr>
          <p:cNvPr id="19" name="Straight Connector 18"/>
          <p:cNvCxnSpPr/>
          <p:nvPr/>
        </p:nvCxnSpPr>
        <p:spPr>
          <a:xfrm>
            <a:off x="404178" y="11873408"/>
            <a:ext cx="8857498"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DAAC5A73-FBC7-4C55-B95C-40B9C3283B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645" y="413135"/>
            <a:ext cx="1657443" cy="590388"/>
          </a:xfrm>
          <a:prstGeom prst="rect">
            <a:avLst/>
          </a:prstGeom>
        </p:spPr>
      </p:pic>
      <p:pic>
        <p:nvPicPr>
          <p:cNvPr id="20" name="Picture 3"/>
          <p:cNvPicPr>
            <a:picLocks noChangeAspect="1" noChangeArrowheads="1"/>
          </p:cNvPicPr>
          <p:nvPr/>
        </p:nvPicPr>
        <p:blipFill>
          <a:blip r:embed="rId4" cstate="print"/>
          <a:srcRect t="5130" b="12017"/>
          <a:stretch>
            <a:fillRect/>
          </a:stretch>
        </p:blipFill>
        <p:spPr bwMode="auto">
          <a:xfrm>
            <a:off x="6586550" y="1042950"/>
            <a:ext cx="2160000" cy="2362687"/>
          </a:xfrm>
          <a:prstGeom prst="rect">
            <a:avLst/>
          </a:prstGeom>
          <a:noFill/>
          <a:ln w="9525">
            <a:noFill/>
            <a:miter lim="800000"/>
            <a:headEnd/>
            <a:tailEnd/>
          </a:ln>
        </p:spPr>
      </p:pic>
    </p:spTree>
    <p:extLst>
      <p:ext uri="{BB962C8B-B14F-4D97-AF65-F5344CB8AC3E}">
        <p14:creationId xmlns:p14="http://schemas.microsoft.com/office/powerpoint/2010/main" val="3688989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191</TotalTime>
  <Words>511</Words>
  <Application>Microsoft Office PowerPoint</Application>
  <PresentationFormat>A3 Paper (297x420 mm)</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Module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cp:lastPrinted>2019-02-14T11:15:57Z</cp:lastPrinted>
  <dcterms:created xsi:type="dcterms:W3CDTF">2019-02-13T10:32:15Z</dcterms:created>
  <dcterms:modified xsi:type="dcterms:W3CDTF">2019-10-29T08:32:20Z</dcterms:modified>
</cp:coreProperties>
</file>